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091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648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409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283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43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7608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0010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509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01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32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2874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5AD3-AFC1-4DD3-A4B0-68C206EE9963}" type="datetimeFigureOut">
              <a:rPr lang="es-VE" smtClean="0"/>
              <a:t>16/9/2025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0423-AEDB-487A-82C3-C39B9E96016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61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6E4EB-7496-4CDD-91C5-56659934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D050E-9DAE-4EBF-B45B-95153C57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CC7986-6D52-4A38-B929-1EDA44775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486835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87F5C-EF49-45D3-A2BA-EB995756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03E0C-CCA4-4E48-A5A7-29EBD1F4C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7CD37C-D7FF-4511-987E-5AF34513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7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12032-FAFD-486C-87CA-B7CF06B6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CA69F4-C3B8-46DA-A313-A29E001F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07FEB7-6920-4877-9B41-BAF38DF0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4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0F43B-34BB-475E-AD89-0988908C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EC3BE-A4D1-4075-9701-0F4C8A47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DE361E-E515-425C-80DD-6184FD26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6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647A8-CA33-48FA-A35D-F639F6E3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04A05-B85A-4D70-8BD0-4F7AE4F4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5EF395-2817-4AB7-A433-1CFC26D2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6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5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0F133-AB7C-4349-806C-3337F683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7E503-716C-421C-ACF4-E0E4BB2BF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11374E-E94F-4974-B394-0C65C387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6"/>
            <a:ext cx="5909024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219AA-E85A-488A-9F3B-1C2DA30C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235E0-329C-429D-80DA-4E85C187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A0CEE8-4960-4817-97C6-890B5B005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7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6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0753B-FD63-4CE8-A7AF-514BF022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89616-2B6C-465B-8726-D53CBB7B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53469F-AC4B-4765-9108-B65DC2C5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7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FC2BE-DA43-4A2D-ABF5-AA60884D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C62EE-C6F2-4D1C-9906-8F37B78E1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8DA367-8E35-4FDF-9BA0-0B5E6BE4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486837"/>
            <a:ext cx="5870407" cy="77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48C4E-6AE1-4591-A8FE-8729377E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582F12-6B40-43D0-81A3-416B79EB8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1F0EE2-1E21-443B-B622-01A693BF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486836"/>
            <a:ext cx="5915025" cy="77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2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1D94-FDE7-4814-8028-AE06AED5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BF2C97-BEE0-4027-9450-6055E04FC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32EAF1-E354-4030-9B54-D966EA55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6"/>
            <a:ext cx="5915025" cy="78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5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6E4EB-7496-4CDD-91C5-56659934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D050E-9DAE-4EBF-B45B-95153C57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2E0689-880A-4820-96CF-F5C2FB2A1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486835"/>
            <a:ext cx="5960859" cy="77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9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C28B2-80C1-4F08-BC67-54BA913A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C6C06-2BCF-4C5E-BA0C-BE74AAC3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3D9C37-F8B3-4518-8496-39ED0F16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F592D-D5AD-4420-A5AF-70CAB3BA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5D046A-1B0D-4DC2-B0A5-4EC78A28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34CBF6-E52E-4A6A-95BB-ADA57511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7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7587E-D9B5-4DE6-9FC0-8A04938D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8F74AE-216F-4375-8882-C3F565D2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D6CA9B-53E7-44EE-9F90-E5A484F3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486835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39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BF9DE-F4F5-4B89-A904-8D937E22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3DEC4-8969-424D-AD3A-C9A21C75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4AC269-76DB-4606-984D-4F200BF6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0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FAE1A-A376-44E3-BB3E-727016BE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FA1BC9-69D7-48A6-B8BE-7536C7EA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797BFB-F963-4319-800B-3D091308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8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4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E6F69-3B5D-42B5-AC3F-193FEA8E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CB7FE-4396-4E87-AD45-ABA34B63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494322-619F-4B03-AEEB-E12EF1B7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486835"/>
            <a:ext cx="604185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4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6F2B3-C0C3-49AA-AE60-F64832F3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93E76-A012-4CD8-866B-C779DC96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6EBECA-46E2-443B-9AE4-C1B57725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6013719" cy="78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9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7D207-45F5-4679-924A-7D3B2C53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92A7C-F3E0-48B4-B8FA-3200B7026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E2C268-458F-4786-A1B6-E2BD13BB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6"/>
            <a:ext cx="5915025" cy="78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D1F7C-BE69-4B6C-82C0-AB6D0CCA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9CFBE-D19B-49FA-8F50-65626FD50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985AF2-9D6D-4C99-A0B2-F980F841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6"/>
            <a:ext cx="5915025" cy="78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2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AF71E-F846-44F7-9752-D6F04175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C3E6E-C33C-4C53-BFA7-D99C2396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86A74C-8B54-4594-B307-8D15BACD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8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6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1CD68-F2CC-4196-B693-B14AEB63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1F1DB-17EF-4667-AA6E-DA159751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561ED7-D70B-4DCA-ACBC-8E7BDFB4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5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D6D3F-5BBB-4F8F-8398-AC443C56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BA5EFC-B3E0-4EA2-BDD8-46624BA57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0FDDF1-5D59-43C4-A817-39FD900D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86836"/>
            <a:ext cx="5915025" cy="77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4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Yilmar del Vale Aponte Aranguren</dc:creator>
  <cp:lastModifiedBy>Yilmar del Vale Aponte Aranguren</cp:lastModifiedBy>
  <cp:revision>2</cp:revision>
  <dcterms:created xsi:type="dcterms:W3CDTF">2025-09-16T19:13:42Z</dcterms:created>
  <dcterms:modified xsi:type="dcterms:W3CDTF">2025-09-16T19:27:32Z</dcterms:modified>
</cp:coreProperties>
</file>